
<file path=[Content_Types].xml><?xml version="1.0" encoding="utf-8"?>
<Types xmlns="http://schemas.openxmlformats.org/package/2006/content-types"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236D41-EAF2-C5CA-3623-3C9C05395D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326C80B1-9396-4196-6CAD-EC2A7F4688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CB84DE47-75C7-74EA-571A-A7A38969E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C42D23B-1968-A6D0-537C-F4E5EF25F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A096BDB-D533-FADA-187A-067477043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1378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BF48777-8E05-CC68-F2A0-9A8F2DC7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D9E95EC-FAC1-80D9-74D4-23696A85E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F2B43E9-8D5E-43DE-164C-AED153890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04427F5-7024-102D-B82A-475225E3F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7C3A7E1-5E9F-92EB-27AE-06FFF5C37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166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91A1A69-5820-5158-F88D-629FB7A5C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0C1361D-104D-0901-29E6-71EB940AA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D309D9D-CDD0-F71E-8406-E7B9476F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B41FFE0-CD3F-F3CB-0AF7-52267E2FE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EA2306F-44ED-6C21-CA88-C153A22F0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2974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35EFC6-18CC-0A01-D7A3-C5B5421EB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618BB91-96E9-1A23-76A5-B9C601B1AC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A93E8110-586F-9B73-C1C5-BA588988F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20EB7CE-9C82-D0C4-5C9F-BA7A054AA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FCB267BC-BE1C-094B-520D-CDB139C03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8381D54-8DC0-E218-BDC5-9FEEAE146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7777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F6AC9DC-B8AB-4BAB-F96F-7DC311E50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6ACFCB79-CE91-EF82-23EC-8462A0E37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E3047A6-E4EE-FE0A-F394-CF3C912086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E624671B-82E8-45FE-96DD-A83E1D3E88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DCF188FD-B2A8-0784-C56C-ACCAD4D87F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E3094E38-20BA-0C83-73B8-B4B79EA0B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561565D-0D1C-4401-80F3-82EA558C9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D0F2AAB5-28B9-AA5D-6FDC-F5B535F44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8223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28635F88-3F9E-4BAF-7379-619109FBA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C186A027-A8A5-1BA3-A29E-C2A543DB2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E1D9B7F9-BACF-7C16-7807-A157130AD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7BFCCCD-8317-18CE-AA69-131655F1A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2624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F2B622C1-F28A-9E4A-56EA-2C76E7170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7EC05A75-48F3-3A2B-D55B-9F0C9FF4E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772ABE9-2998-8454-46BB-0C2FDEABC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482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99A247-993E-EF25-BB37-B26EEB3CA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00D32DF6-7EA8-F3D8-0591-3AC308910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18DFE70D-0CCB-A1AF-1D2C-0CA8680F4B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089AB50-6D4C-943D-86E4-E2E3A2863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6675C1F-784D-F579-36B5-1832A0B73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FF2C8183-A843-3D60-6AE2-D476D59C3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8758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E301047-1358-A8D0-B1EF-F09A4C660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4D916C08-E880-8392-DE34-81D82454A4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A2469A32-0B7E-B69B-53F4-D58C484D41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B140EA40-D664-3D89-F00C-9A7F26BD3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41FDECC-E1A1-FE83-8F24-8185C1064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6F2D6A3-876F-DC59-2862-A0D9C091E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064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B42508-51EC-B2E5-11DF-997A90282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6773BC7-9585-E8AA-7A2C-C4D8CFEF0C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44665319-2EC8-AC0A-28D6-53DCFC5D0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4B96A21-3305-5AEB-1759-8556AF640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21E15BA-E4A3-5618-0E89-9FA5AB268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6261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16B8FA63-9224-E85A-3A50-845A6B6C1C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98C4066-59C2-0020-571F-22CB4E00DA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7D93146-F567-29FE-2515-12D6B77BE8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BABFB58-80E0-BD63-F180-E5DDF23F4A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DA7923F-077E-39A2-D860-6A645F66D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8854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2A2A9BF6-C8F3-3949-EE86-36F2223F1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146738B-0132-F49A-8939-0AE33ACEA3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DE62958-3A58-42E4-8AFE-ED257C825F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38EF12-B423-416D-A3D8-4A6F6B6A7B0C}" type="datetimeFigureOut">
              <a:rPr lang="zh-TW" altLang="en-US" smtClean="0"/>
              <a:t>2023/9/6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F1C4039-7C11-B5DC-CEB1-C63610E485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1A85FCA-4BD0-B6BB-90D3-7EEE822325C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3162D-56FD-4202-81AC-3B52303A13F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1734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605D23-4C1E-44AC-940F-94F5E92FD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TSRI HF-001 TEST</a:t>
            </a:r>
            <a:r>
              <a:rPr lang="zh-TW" altLang="en-US" dirty="0"/>
              <a:t> </a:t>
            </a:r>
            <a:r>
              <a:rPr lang="en-US" altLang="zh-TW" dirty="0"/>
              <a:t>PLAN</a:t>
            </a:r>
            <a:r>
              <a:rPr lang="zh-TW" altLang="en-US" dirty="0"/>
              <a:t> 說明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28634DC-1CD3-440E-932E-7327E5BB20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此版文件內容可任意刪除或增列</a:t>
            </a:r>
            <a:endParaRPr lang="en-US" altLang="zh-TW" dirty="0"/>
          </a:p>
          <a:p>
            <a:r>
              <a:rPr lang="zh-TW" altLang="en-US" dirty="0"/>
              <a:t>請勿將機密內容附加於此</a:t>
            </a:r>
            <a:r>
              <a:rPr lang="en-US" altLang="zh-TW" dirty="0"/>
              <a:t>TEST PLAN</a:t>
            </a:r>
          </a:p>
          <a:p>
            <a:r>
              <a:rPr lang="zh-TW" altLang="en-US" dirty="0"/>
              <a:t>請詳加敘述測試內容</a:t>
            </a:r>
            <a:r>
              <a:rPr lang="en-US" altLang="zh-TW" dirty="0"/>
              <a:t>,</a:t>
            </a:r>
            <a:r>
              <a:rPr lang="zh-TW" altLang="en-US" dirty="0"/>
              <a:t>將會影響系統架設與測試儀器之安排</a:t>
            </a:r>
            <a:endParaRPr lang="en-US" altLang="zh-TW" dirty="0"/>
          </a:p>
          <a:p>
            <a:r>
              <a:rPr lang="zh-TW" altLang="en-US" dirty="0"/>
              <a:t>若有特殊需求請先行聯絡設備工程師確認可行性</a:t>
            </a:r>
          </a:p>
        </p:txBody>
      </p:sp>
    </p:spTree>
    <p:extLst>
      <p:ext uri="{BB962C8B-B14F-4D97-AF65-F5344CB8AC3E}">
        <p14:creationId xmlns:p14="http://schemas.microsoft.com/office/powerpoint/2010/main" val="3411518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CB78529-225F-4DC7-8D58-363D8AE00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8331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latin typeface="Arial Black" panose="020B0A04020102020204" pitchFamily="34" charset="0"/>
              </a:rPr>
              <a:t>Example 1:</a:t>
            </a:r>
            <a:endParaRPr lang="zh-TW" altLang="en-US" sz="4000" dirty="0">
              <a:latin typeface="Arial Black" panose="020B0A04020102020204" pitchFamily="34" charset="0"/>
            </a:endParaRPr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FACD4FEE-AA33-446B-97EE-AA9BA5DF0A1A}"/>
              </a:ext>
            </a:extLst>
          </p:cNvPr>
          <p:cNvGrpSpPr/>
          <p:nvPr/>
        </p:nvGrpSpPr>
        <p:grpSpPr>
          <a:xfrm>
            <a:off x="6297336" y="694291"/>
            <a:ext cx="5167838" cy="5141940"/>
            <a:chOff x="6312193" y="778213"/>
            <a:chExt cx="4951645" cy="5328461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866AE7ED-5534-45AF-BB5A-A5876935D6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12193" y="778213"/>
              <a:ext cx="4951645" cy="4534053"/>
            </a:xfrm>
            <a:prstGeom prst="rect">
              <a:avLst/>
            </a:prstGeom>
          </p:spPr>
        </p:pic>
        <p:sp>
          <p:nvSpPr>
            <p:cNvPr id="6" name="Rectangle 8">
              <a:extLst>
                <a:ext uri="{FF2B5EF4-FFF2-40B4-BE49-F238E27FC236}">
                  <a16:creationId xmlns:a16="http://schemas.microsoft.com/office/drawing/2014/main" id="{5F351A39-395B-4681-AAE1-283381501691}"/>
                </a:ext>
              </a:extLst>
            </p:cNvPr>
            <p:cNvSpPr/>
            <p:nvPr/>
          </p:nvSpPr>
          <p:spPr>
            <a:xfrm>
              <a:off x="6312193" y="1433475"/>
              <a:ext cx="700391" cy="3223528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id="{CBFDE452-DEE5-446C-920E-F7260135CC48}"/>
                </a:ext>
              </a:extLst>
            </p:cNvPr>
            <p:cNvSpPr/>
            <p:nvPr/>
          </p:nvSpPr>
          <p:spPr>
            <a:xfrm>
              <a:off x="7041037" y="2088738"/>
              <a:ext cx="700391" cy="2568265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10">
              <a:extLst>
                <a:ext uri="{FF2B5EF4-FFF2-40B4-BE49-F238E27FC236}">
                  <a16:creationId xmlns:a16="http://schemas.microsoft.com/office/drawing/2014/main" id="{3A7D7B08-8CCB-4427-AE35-75967D04F396}"/>
                </a:ext>
              </a:extLst>
            </p:cNvPr>
            <p:cNvSpPr/>
            <p:nvPr/>
          </p:nvSpPr>
          <p:spPr>
            <a:xfrm>
              <a:off x="8423593" y="2744002"/>
              <a:ext cx="1372160" cy="1913002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11">
              <a:extLst>
                <a:ext uri="{FF2B5EF4-FFF2-40B4-BE49-F238E27FC236}">
                  <a16:creationId xmlns:a16="http://schemas.microsoft.com/office/drawing/2014/main" id="{43ACDAFC-5790-4254-9C3C-8CBE6FFE2963}"/>
                </a:ext>
              </a:extLst>
            </p:cNvPr>
            <p:cNvSpPr/>
            <p:nvPr/>
          </p:nvSpPr>
          <p:spPr>
            <a:xfrm>
              <a:off x="8132972" y="5444148"/>
              <a:ext cx="2005570" cy="662526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12">
              <a:extLst>
                <a:ext uri="{FF2B5EF4-FFF2-40B4-BE49-F238E27FC236}">
                  <a16:creationId xmlns:a16="http://schemas.microsoft.com/office/drawing/2014/main" id="{03F7B9CD-C22E-4E46-83DE-594215C50ADC}"/>
                </a:ext>
              </a:extLst>
            </p:cNvPr>
            <p:cNvSpPr txBox="1"/>
            <p:nvPr/>
          </p:nvSpPr>
          <p:spPr>
            <a:xfrm>
              <a:off x="8316248" y="5590745"/>
              <a:ext cx="17304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To be measured</a:t>
              </a:r>
            </a:p>
          </p:txBody>
        </p:sp>
      </p:grpSp>
      <p:pic>
        <p:nvPicPr>
          <p:cNvPr id="11" name="Picture 3">
            <a:extLst>
              <a:ext uri="{FF2B5EF4-FFF2-40B4-BE49-F238E27FC236}">
                <a16:creationId xmlns:a16="http://schemas.microsoft.com/office/drawing/2014/main" id="{4B08EBF9-2E70-4800-888C-EB902DF178C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4674"/>
          <a:stretch/>
        </p:blipFill>
        <p:spPr>
          <a:xfrm>
            <a:off x="567211" y="1531194"/>
            <a:ext cx="5327454" cy="2242493"/>
          </a:xfrm>
          <a:prstGeom prst="rect">
            <a:avLst/>
          </a:prstGeom>
        </p:spPr>
      </p:pic>
      <p:sp>
        <p:nvSpPr>
          <p:cNvPr id="12" name="文字方塊 11">
            <a:extLst>
              <a:ext uri="{FF2B5EF4-FFF2-40B4-BE49-F238E27FC236}">
                <a16:creationId xmlns:a16="http://schemas.microsoft.com/office/drawing/2014/main" id="{FC9721F0-5A47-41E0-8E21-7D9296E53E6B}"/>
              </a:ext>
            </a:extLst>
          </p:cNvPr>
          <p:cNvSpPr txBox="1"/>
          <p:nvPr/>
        </p:nvSpPr>
        <p:spPr>
          <a:xfrm>
            <a:off x="1061269" y="4142134"/>
            <a:ext cx="433933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u="sng" dirty="0">
                <a:solidFill>
                  <a:srgbClr val="FF0000"/>
                </a:solidFill>
              </a:rPr>
              <a:t>元件：</a:t>
            </a:r>
            <a:r>
              <a:rPr lang="zh-TW" altLang="en-US" dirty="0"/>
              <a:t> </a:t>
            </a:r>
            <a:r>
              <a:rPr lang="en-US" altLang="zh-TW" dirty="0"/>
              <a:t>RF_MOSFET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形式： </a:t>
            </a:r>
            <a:r>
              <a:rPr lang="en-US" altLang="zh-TW" dirty="0"/>
              <a:t>6”</a:t>
            </a:r>
            <a:r>
              <a:rPr lang="zh-TW" altLang="en-US" dirty="0"/>
              <a:t> </a:t>
            </a:r>
            <a:r>
              <a:rPr lang="en-US" altLang="zh-TW" dirty="0"/>
              <a:t>wafer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測試項目：</a:t>
            </a:r>
            <a:r>
              <a:rPr lang="zh-TW" altLang="en-US" dirty="0"/>
              <a:t>量測</a:t>
            </a:r>
            <a:r>
              <a:rPr lang="en-US" altLang="zh-TW" dirty="0"/>
              <a:t>I-V</a:t>
            </a:r>
            <a:r>
              <a:rPr lang="zh-TW" altLang="en-US" dirty="0"/>
              <a:t> </a:t>
            </a:r>
            <a:r>
              <a:rPr lang="en-US" altLang="zh-TW" dirty="0"/>
              <a:t>, DC </a:t>
            </a:r>
            <a:r>
              <a:rPr lang="zh-TW" altLang="en-US" dirty="0"/>
              <a:t>探針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元件尺寸描述與數量：</a:t>
            </a:r>
            <a:endParaRPr lang="en-US" altLang="zh-TW" b="1" u="sng" dirty="0">
              <a:solidFill>
                <a:srgbClr val="FF0000"/>
              </a:solidFill>
            </a:endParaRPr>
          </a:p>
          <a:p>
            <a:r>
              <a:rPr lang="zh-TW" altLang="en-US" dirty="0"/>
              <a:t>如上表</a:t>
            </a:r>
            <a:r>
              <a:rPr lang="en-US" altLang="zh-TW" dirty="0"/>
              <a:t>,</a:t>
            </a:r>
            <a:r>
              <a:rPr lang="zh-TW" altLang="en-US" dirty="0"/>
              <a:t>總共</a:t>
            </a:r>
            <a:r>
              <a:rPr lang="en-US" altLang="zh-TW" dirty="0"/>
              <a:t>8</a:t>
            </a:r>
            <a:r>
              <a:rPr lang="zh-TW" altLang="en-US" dirty="0"/>
              <a:t>個元件要量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元件偏壓條件：</a:t>
            </a:r>
            <a:r>
              <a:rPr lang="zh-TW" altLang="en-US" dirty="0"/>
              <a:t>如上表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3402185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群組 13">
            <a:extLst>
              <a:ext uri="{FF2B5EF4-FFF2-40B4-BE49-F238E27FC236}">
                <a16:creationId xmlns:a16="http://schemas.microsoft.com/office/drawing/2014/main" id="{8D82D962-3DBB-4E4C-B843-F84AA49D95CC}"/>
              </a:ext>
            </a:extLst>
          </p:cNvPr>
          <p:cNvGrpSpPr/>
          <p:nvPr/>
        </p:nvGrpSpPr>
        <p:grpSpPr>
          <a:xfrm>
            <a:off x="1673469" y="1552612"/>
            <a:ext cx="7958708" cy="2319674"/>
            <a:chOff x="1740581" y="1116384"/>
            <a:chExt cx="7958708" cy="2319674"/>
          </a:xfrm>
        </p:grpSpPr>
        <p:pic>
          <p:nvPicPr>
            <p:cNvPr id="4" name="圖片 3">
              <a:extLst>
                <a:ext uri="{FF2B5EF4-FFF2-40B4-BE49-F238E27FC236}">
                  <a16:creationId xmlns:a16="http://schemas.microsoft.com/office/drawing/2014/main" id="{4E5D6F31-B252-44B5-803A-6A329D0534D9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12589" y="1116384"/>
              <a:ext cx="7886700" cy="2319674"/>
            </a:xfrm>
            <a:prstGeom prst="rect">
              <a:avLst/>
            </a:prstGeom>
          </p:spPr>
        </p:pic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CCE236FB-DDD2-41D1-B383-96526F5B4FC9}"/>
                </a:ext>
              </a:extLst>
            </p:cNvPr>
            <p:cNvSpPr txBox="1"/>
            <p:nvPr/>
          </p:nvSpPr>
          <p:spPr>
            <a:xfrm>
              <a:off x="2676685" y="1214492"/>
              <a:ext cx="288032" cy="377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G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8" name="文字方塊 7">
              <a:extLst>
                <a:ext uri="{FF2B5EF4-FFF2-40B4-BE49-F238E27FC236}">
                  <a16:creationId xmlns:a16="http://schemas.microsoft.com/office/drawing/2014/main" id="{30A923DE-7024-461F-9BB8-5EAE2698059B}"/>
                </a:ext>
              </a:extLst>
            </p:cNvPr>
            <p:cNvSpPr txBox="1"/>
            <p:nvPr/>
          </p:nvSpPr>
          <p:spPr>
            <a:xfrm>
              <a:off x="1740581" y="1620440"/>
              <a:ext cx="5760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D/S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9" name="文字方塊 8">
              <a:extLst>
                <a:ext uri="{FF2B5EF4-FFF2-40B4-BE49-F238E27FC236}">
                  <a16:creationId xmlns:a16="http://schemas.microsoft.com/office/drawing/2014/main" id="{BAC5209D-A13F-41B9-83D8-91BD19325803}"/>
                </a:ext>
              </a:extLst>
            </p:cNvPr>
            <p:cNvSpPr txBox="1"/>
            <p:nvPr/>
          </p:nvSpPr>
          <p:spPr>
            <a:xfrm>
              <a:off x="3396765" y="1620440"/>
              <a:ext cx="2803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B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0" name="文字方塊 9">
              <a:extLst>
                <a:ext uri="{FF2B5EF4-FFF2-40B4-BE49-F238E27FC236}">
                  <a16:creationId xmlns:a16="http://schemas.microsoft.com/office/drawing/2014/main" id="{7B4D5F67-85F8-4640-8BC5-61BF5270F5B8}"/>
                </a:ext>
              </a:extLst>
            </p:cNvPr>
            <p:cNvSpPr txBox="1"/>
            <p:nvPr/>
          </p:nvSpPr>
          <p:spPr>
            <a:xfrm>
              <a:off x="4719579" y="1214492"/>
              <a:ext cx="288032" cy="377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dirty="0">
                  <a:solidFill>
                    <a:srgbClr val="FF0000"/>
                  </a:solidFill>
                </a:rPr>
                <a:t>G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1" name="文字方塊 10">
              <a:extLst>
                <a:ext uri="{FF2B5EF4-FFF2-40B4-BE49-F238E27FC236}">
                  <a16:creationId xmlns:a16="http://schemas.microsoft.com/office/drawing/2014/main" id="{F12C5239-09D7-4B33-B3B9-CD214C813CD2}"/>
                </a:ext>
              </a:extLst>
            </p:cNvPr>
            <p:cNvSpPr txBox="1"/>
            <p:nvPr/>
          </p:nvSpPr>
          <p:spPr>
            <a:xfrm>
              <a:off x="3749092" y="1654457"/>
              <a:ext cx="7896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TW" sz="1400" dirty="0">
                  <a:solidFill>
                    <a:srgbClr val="FF0000"/>
                  </a:solidFill>
                </a:rPr>
                <a:t>D/S/B</a:t>
              </a:r>
              <a:endParaRPr lang="zh-TW" altLang="en-US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12" name="標題 1">
            <a:extLst>
              <a:ext uri="{FF2B5EF4-FFF2-40B4-BE49-F238E27FC236}">
                <a16:creationId xmlns:a16="http://schemas.microsoft.com/office/drawing/2014/main" id="{2B8B807C-98A0-4E09-A70F-13FE9183C1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8331"/>
          </a:xfrm>
        </p:spPr>
        <p:txBody>
          <a:bodyPr>
            <a:normAutofit/>
          </a:bodyPr>
          <a:lstStyle/>
          <a:p>
            <a:r>
              <a:rPr lang="en-US" altLang="zh-TW" sz="4000" dirty="0">
                <a:latin typeface="Arial Black" panose="020B0A04020102020204" pitchFamily="34" charset="0"/>
              </a:rPr>
              <a:t>Example 2:</a:t>
            </a:r>
            <a:endParaRPr lang="zh-TW" altLang="en-US" sz="4000" dirty="0">
              <a:latin typeface="Arial Black" panose="020B0A04020102020204" pitchFamily="34" charset="0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623A1712-8982-4E61-9ABC-4EFAB3A8D893}"/>
              </a:ext>
            </a:extLst>
          </p:cNvPr>
          <p:cNvSpPr txBox="1"/>
          <p:nvPr/>
        </p:nvSpPr>
        <p:spPr>
          <a:xfrm>
            <a:off x="2051171" y="4184550"/>
            <a:ext cx="67656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u="sng" dirty="0">
                <a:solidFill>
                  <a:srgbClr val="FF0000"/>
                </a:solidFill>
              </a:rPr>
              <a:t>元件：</a:t>
            </a:r>
            <a:r>
              <a:rPr lang="zh-TW" altLang="en-US" dirty="0"/>
              <a:t> </a:t>
            </a:r>
            <a:r>
              <a:rPr lang="en-US" altLang="zh-TW" dirty="0"/>
              <a:t>MOSFET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形式：</a:t>
            </a:r>
            <a:r>
              <a:rPr lang="zh-TW" altLang="en-US" b="1" dirty="0">
                <a:solidFill>
                  <a:srgbClr val="FF0000"/>
                </a:solidFill>
              </a:rPr>
              <a:t> </a:t>
            </a:r>
            <a:r>
              <a:rPr lang="zh-TW" altLang="en-US" dirty="0"/>
              <a:t>破片*</a:t>
            </a:r>
            <a:r>
              <a:rPr lang="en-US" altLang="zh-TW" dirty="0"/>
              <a:t>1 (3mm x 5mm)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測試項目：</a:t>
            </a:r>
            <a:r>
              <a:rPr lang="zh-TW" altLang="en-US" dirty="0"/>
              <a:t>量測</a:t>
            </a:r>
            <a:r>
              <a:rPr lang="en-US" altLang="zh-TW" dirty="0"/>
              <a:t>C-V</a:t>
            </a:r>
            <a:r>
              <a:rPr lang="zh-TW" altLang="en-US" dirty="0"/>
              <a:t> </a:t>
            </a:r>
            <a:r>
              <a:rPr lang="en-US" altLang="zh-TW" dirty="0"/>
              <a:t>, DC </a:t>
            </a:r>
            <a:r>
              <a:rPr lang="zh-TW" altLang="en-US" dirty="0"/>
              <a:t>探針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元件尺寸描述與數量：</a:t>
            </a:r>
            <a:r>
              <a:rPr lang="zh-TW" altLang="en-US" dirty="0"/>
              <a:t>元件尺寸</a:t>
            </a:r>
            <a:r>
              <a:rPr lang="en-US" altLang="zh-TW" dirty="0"/>
              <a:t>200um*300um</a:t>
            </a:r>
            <a:r>
              <a:rPr lang="zh-TW" altLang="en-US" dirty="0"/>
              <a:t>，</a:t>
            </a:r>
            <a:r>
              <a:rPr lang="en-US" altLang="zh-TW" dirty="0"/>
              <a:t>Lg=100</a:t>
            </a:r>
            <a:r>
              <a:rPr lang="zh-TW" altLang="en-US" dirty="0"/>
              <a:t>、</a:t>
            </a:r>
            <a:r>
              <a:rPr lang="en-US" altLang="zh-TW" dirty="0"/>
              <a:t>200</a:t>
            </a:r>
            <a:r>
              <a:rPr lang="zh-TW" altLang="en-US" dirty="0"/>
              <a:t>、</a:t>
            </a:r>
            <a:r>
              <a:rPr lang="en-US" altLang="zh-TW" dirty="0"/>
              <a:t>200nm</a:t>
            </a:r>
            <a:r>
              <a:rPr lang="zh-TW" altLang="en-US" dirty="0"/>
              <a:t>，</a:t>
            </a:r>
            <a:r>
              <a:rPr lang="en-US" altLang="zh-TW" dirty="0"/>
              <a:t>fin width=150</a:t>
            </a:r>
            <a:r>
              <a:rPr lang="zh-TW" altLang="en-US" dirty="0"/>
              <a:t>、</a:t>
            </a:r>
            <a:r>
              <a:rPr lang="en-US" altLang="zh-TW" dirty="0"/>
              <a:t>200</a:t>
            </a:r>
            <a:r>
              <a:rPr lang="zh-TW" altLang="en-US" dirty="0"/>
              <a:t>、</a:t>
            </a:r>
            <a:r>
              <a:rPr lang="en-US" altLang="zh-TW" dirty="0"/>
              <a:t>300,</a:t>
            </a:r>
            <a:r>
              <a:rPr lang="zh-TW" altLang="en-US" dirty="0"/>
              <a:t>總共</a:t>
            </a:r>
            <a:r>
              <a:rPr lang="en-US" altLang="zh-TW" dirty="0"/>
              <a:t>7</a:t>
            </a:r>
            <a:r>
              <a:rPr lang="zh-TW" altLang="en-US" dirty="0"/>
              <a:t>個元件要量</a:t>
            </a:r>
            <a:endParaRPr lang="en-US" altLang="zh-TW" dirty="0"/>
          </a:p>
          <a:p>
            <a:r>
              <a:rPr lang="zh-TW" altLang="en-US" b="1" u="sng" dirty="0">
                <a:solidFill>
                  <a:srgbClr val="FF0000"/>
                </a:solidFill>
              </a:rPr>
              <a:t>元件偏壓條件：</a:t>
            </a:r>
            <a:r>
              <a:rPr lang="en-US" altLang="zh-TW" dirty="0"/>
              <a:t>Vg= -1V~1V</a:t>
            </a:r>
            <a:r>
              <a:rPr lang="zh-TW" altLang="en-US" dirty="0"/>
              <a:t>，</a:t>
            </a:r>
            <a:r>
              <a:rPr lang="en-US" altLang="zh-TW" dirty="0"/>
              <a:t>S</a:t>
            </a:r>
            <a:r>
              <a:rPr lang="zh-TW" altLang="en-US" dirty="0"/>
              <a:t>和</a:t>
            </a:r>
            <a:r>
              <a:rPr lang="en-US" altLang="zh-TW" dirty="0"/>
              <a:t>D</a:t>
            </a:r>
            <a:r>
              <a:rPr lang="zh-TW" altLang="en-US" dirty="0"/>
              <a:t>短路接到</a:t>
            </a:r>
            <a:r>
              <a:rPr lang="en-US" altLang="zh-TW" dirty="0"/>
              <a:t>B</a:t>
            </a:r>
          </a:p>
          <a:p>
            <a:r>
              <a:rPr lang="zh-TW" altLang="en-US" b="1" u="sng" dirty="0">
                <a:solidFill>
                  <a:srgbClr val="FF0000"/>
                </a:solidFill>
              </a:rPr>
              <a:t>頻率：</a:t>
            </a:r>
            <a:r>
              <a:rPr lang="en-US" altLang="zh-TW" dirty="0"/>
              <a:t>1kHz</a:t>
            </a:r>
            <a:r>
              <a:rPr lang="zh-TW" altLang="en-US" dirty="0"/>
              <a:t>、</a:t>
            </a:r>
            <a:r>
              <a:rPr lang="en-US" altLang="zh-TW" dirty="0"/>
              <a:t>10kHz</a:t>
            </a:r>
            <a:r>
              <a:rPr lang="zh-TW" altLang="en-US" dirty="0"/>
              <a:t>、</a:t>
            </a:r>
            <a:r>
              <a:rPr lang="en-US" altLang="zh-TW" dirty="0"/>
              <a:t>100kHz</a:t>
            </a:r>
            <a:r>
              <a:rPr lang="zh-TW" altLang="en-US" dirty="0"/>
              <a:t>、</a:t>
            </a:r>
            <a:r>
              <a:rPr lang="en-US" altLang="zh-TW" dirty="0"/>
              <a:t>1MHz</a:t>
            </a:r>
            <a:endParaRPr lang="zh-TW" altLang="en-US" dirty="0"/>
          </a:p>
          <a:p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0515801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196</Words>
  <Application>Microsoft Office PowerPoint</Application>
  <PresentationFormat>寬螢幕</PresentationFormat>
  <Paragraphs>25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9" baseType="lpstr">
      <vt:lpstr>新細明體</vt:lpstr>
      <vt:lpstr>Arial</vt:lpstr>
      <vt:lpstr>Arial Black</vt:lpstr>
      <vt:lpstr>Calibri</vt:lpstr>
      <vt:lpstr>Calibri Light</vt:lpstr>
      <vt:lpstr>Office 佈景主題</vt:lpstr>
      <vt:lpstr>TSRI HF-001 TEST PLAN 說明</vt:lpstr>
      <vt:lpstr>Example 1:</vt:lpstr>
      <vt:lpstr>Example 2: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姿妃 陳</dc:creator>
  <cp:lastModifiedBy>BYC</cp:lastModifiedBy>
  <cp:revision>6</cp:revision>
  <dcterms:created xsi:type="dcterms:W3CDTF">2023-09-04T04:45:06Z</dcterms:created>
  <dcterms:modified xsi:type="dcterms:W3CDTF">2023-09-06T01:03:25Z</dcterms:modified>
</cp:coreProperties>
</file>